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98D38-37E4-2C51-4C38-4A755D88E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E3A2D1-E724-3F98-D29B-A2E7DB0EF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BC90F1-928A-0551-6FD6-D586F6EA1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D3B579-D8B2-B147-F582-FF3DEFA2C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FDBFB3-2168-5A2C-EF2B-9E4E18DBC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981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46D11F-7026-0F31-0D2C-66ADF048E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63A44E-CB2C-7E66-0FC3-9E89DCA6D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C52BF7-8EE1-8CCF-F411-ED98DBF3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5C49D2-5350-6548-1888-093EC5E8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70FE2E-BEA5-7D37-FF8A-50D683ED8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231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68E7C2-4288-25FE-4E1A-36E408AF30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763D3A-0074-5562-8B13-A8BF45597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9D484C-7FB2-1D26-38CC-B8C10F17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D1D760-ACC4-DC58-D69D-F23E8BE8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C49C37-4D53-96D4-FD08-3850AF1CE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972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A3A65F-9688-AA46-3134-2F22E768F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3E5DFA-86E1-9C86-9283-C5262428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1A9C68-F7FE-DCEA-B4A7-8A9B33825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F4BC6F-A80A-85E9-B7EC-83D91046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DA408B-9536-B387-FB34-1C4B73DD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56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9FF52-45B8-A838-2B9D-78A0C4CC4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8EFDA1-D67B-289E-3972-0DCF01E92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A01ED-9797-E23C-B4B8-164402D89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452531-06D4-F9C2-6927-694899DF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FE6904-4CA7-43E1-FBC0-6EDC2893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289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86A71E-578A-615E-BCC9-1CD528DAC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286397-ED64-DAFC-648A-9174A1FBC9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CDC57B-FCD6-5FD2-F073-31186B1D7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F0E864-0529-D37B-5A4E-C3138EB7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E5DA89-DD93-37C3-CAE8-C1F15DC7C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811C53-2B1B-D405-C01D-434248270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075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C4497-AFED-0B92-331F-17841E77D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EEACBB-453C-E0F5-DC6F-4008B9F15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2D4934-FB4B-7319-D1FC-F34A0D7E8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41096A-24A0-AEBD-4D1A-1B0D1E647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F75AC80-DFED-8A8C-241C-56B0B025C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8C298A-9B42-EA64-4091-3F4A5AE0F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96246CE-BD94-75B7-571A-9C8DC0D0A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B8128D5-4FFD-BB2A-1A70-5613D6338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906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FC5630-22FF-DE03-3EBA-C59540CBB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F0B7D2-3122-1C7B-3620-757C27876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7EC74A-6B43-65E6-EDDC-796D7DAB3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91E7440-D3C3-4D55-C91B-355EC7EB2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713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FBBD335-5EDF-04B9-A112-52B382E5A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5ABBF1-8928-AA74-7D67-571FF0D6C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7F06FF-2193-AC9F-810F-20B3C598F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363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044BE2-EAB2-90DC-E7BD-DD96AA507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4BE665-CDF3-4A07-8FD3-36DA2D888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6A1BDD-56AF-C16C-71AE-BE1BE5A1E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A7621E-79EE-4506-0583-DC1C2800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E7F186-A890-936D-B388-3AC3DB138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401273-6FAF-8C67-4E5E-264E3062D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513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D461C8-0339-DFF8-10B2-7927DA7DB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67F111A-74E7-F00A-2461-8A8A1070B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3CB924-6CD4-B369-B4C3-4CF292932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454B6C-C172-4868-6AC1-3534BA611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1FE943-5804-49C7-9C11-06DBC8916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C0D0DA9-4888-F39F-1866-1026A77FA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697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10A9DBC-DB1E-25DE-3CC1-93731379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0ED4D6-7AE1-6AD2-084A-B933564C6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D87761-0584-7515-4AA1-8B3EE0BA2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B0643D-3F94-499D-A305-9689DDFEE174}" type="datetimeFigureOut">
              <a:rPr lang="es-CO" smtClean="0"/>
              <a:t>1/06/2024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A986D2-77F8-BE2C-C31C-45619E067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82E1DB-7EED-9E9B-C007-32DA30963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3E3B07-35DD-4EBD-B40E-350D6A8ED1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84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E6C52CB-88C7-CAF4-E837-86B4D98C9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5008" y="1130543"/>
            <a:ext cx="7289507" cy="2778265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1B24DF01-61E4-A917-703B-DF1AC83B3D61}"/>
              </a:ext>
            </a:extLst>
          </p:cNvPr>
          <p:cNvSpPr/>
          <p:nvPr/>
        </p:nvSpPr>
        <p:spPr>
          <a:xfrm>
            <a:off x="4672484" y="1597688"/>
            <a:ext cx="2230734" cy="592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</a:rPr>
              <a:t>PRESIDENCIA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D609934-5F74-F1F2-14A3-7B458DF213B3}"/>
              </a:ext>
            </a:extLst>
          </p:cNvPr>
          <p:cNvSpPr/>
          <p:nvPr/>
        </p:nvSpPr>
        <p:spPr>
          <a:xfrm>
            <a:off x="1981200" y="3062234"/>
            <a:ext cx="2230734" cy="592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tx1"/>
                </a:solidFill>
              </a:rPr>
              <a:t>SECRETARIA </a:t>
            </a:r>
          </a:p>
          <a:p>
            <a:pPr algn="ctr"/>
            <a:r>
              <a:rPr lang="es-CO" sz="1400" b="1" dirty="0">
                <a:solidFill>
                  <a:schemeClr val="tx1"/>
                </a:solidFill>
              </a:rPr>
              <a:t>GENERAL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F3F57476-CA77-E9E1-71AA-F27DC8F36B7A}"/>
              </a:ext>
            </a:extLst>
          </p:cNvPr>
          <p:cNvSpPr/>
          <p:nvPr/>
        </p:nvSpPr>
        <p:spPr>
          <a:xfrm>
            <a:off x="4592490" y="3062233"/>
            <a:ext cx="2230734" cy="592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tx1"/>
                </a:solidFill>
              </a:rPr>
              <a:t>SECRETARIA ADMINISTRATIVA Y FINANCIERA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5505CBB-BD26-D2FE-53A1-2A9F6560B94A}"/>
              </a:ext>
            </a:extLst>
          </p:cNvPr>
          <p:cNvSpPr/>
          <p:nvPr/>
        </p:nvSpPr>
        <p:spPr>
          <a:xfrm>
            <a:off x="7070510" y="3062232"/>
            <a:ext cx="2230734" cy="592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solidFill>
                  <a:schemeClr val="tx1"/>
                </a:solidFill>
              </a:rPr>
              <a:t>OFICINA</a:t>
            </a:r>
          </a:p>
          <a:p>
            <a:pPr algn="ctr"/>
            <a:r>
              <a:rPr lang="es-CO" sz="1400" b="1" dirty="0">
                <a:solidFill>
                  <a:schemeClr val="tx1"/>
                </a:solidFill>
              </a:rPr>
              <a:t> JURIDICA</a:t>
            </a:r>
          </a:p>
        </p:txBody>
      </p:sp>
      <p:pic>
        <p:nvPicPr>
          <p:cNvPr id="1026" name="Picture 2" descr="Resolución 9163 | Municipio de Cartago Valle">
            <a:extLst>
              <a:ext uri="{FF2B5EF4-FFF2-40B4-BE49-F238E27FC236}">
                <a16:creationId xmlns:a16="http://schemas.microsoft.com/office/drawing/2014/main" id="{3CC65C60-78CE-AFB9-847F-D7258398A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141" y="1385363"/>
            <a:ext cx="847211" cy="1017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9530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 DANIEL RAMIREZ SALDANA</dc:creator>
  <cp:lastModifiedBy>JOSE DANIEL RAMIREZ SALDANA</cp:lastModifiedBy>
  <cp:revision>2</cp:revision>
  <dcterms:created xsi:type="dcterms:W3CDTF">2024-06-01T11:41:26Z</dcterms:created>
  <dcterms:modified xsi:type="dcterms:W3CDTF">2024-06-01T11:47:25Z</dcterms:modified>
</cp:coreProperties>
</file>