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76" d="100"/>
          <a:sy n="76" d="100"/>
        </p:scale>
        <p:origin x="86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B698D38-37E4-2C51-4C38-4A755D88E5B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FE3A2D1-E724-3F98-D29B-A2E7DB0EF0C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BC90F1-928A-0551-6FD6-D586F6EA1C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7D3B579-D8B2-B147-F582-FF3DEFA2CA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1FDBFB3-2168-5A2C-EF2B-9E4E18DBC6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009819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646D11F-7026-0F31-0D2C-66ADF048E4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C63A44E-CB2C-7E66-0FC3-9E89DCA6D2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8C52BF7-8EE1-8CCF-F411-ED98DBF31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F5C49D2-5350-6548-1888-093EC5E8F0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F70FE2E-BEA5-7D37-FF8A-50D683ED87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40523190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868E7C2-4288-25FE-4E1A-36E408AF30A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1F763D3A-0074-5562-8B13-A8BF45597D9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29D484C-7FB2-1D26-38CC-B8C10F172B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1D1D760-ACC4-DC58-D69D-F23E8BE8A1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2C49C37-4D53-96D4-FD08-3850AF1CE4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589724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4A3A65F-9688-AA46-3134-2F22E768F2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3E5DFA-86E1-9C86-9283-C5262428F6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A1A9C68-F7FE-DCEA-B4A7-8A9B33825E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BF4BC6F-A80A-85E9-B7EC-83D91046A8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DA408B-9536-B387-FB34-1C4B73DD24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4856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AF9FF52-45B8-A838-2B9D-78A0C4CC4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88EFDA1-D67B-289E-3972-0DCF01E924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1CA01ED-9797-E23C-B4B8-164402D89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8452531-06D4-F9C2-6927-694899DF71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DFE6904-4CA7-43E1-FBC0-6EDC28935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942890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886A71E-578A-615E-BCC9-1CD528DAC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1286397-ED64-DAFC-648A-9174A1FBC9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ECDC57B-FCD6-5FD2-F073-31186B1D72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0F0E864-0529-D37B-5A4E-C3138EB7ED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3E5DA89-DD93-37C3-CAE8-C1F15DC7C8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F811C53-2B1B-D405-C01D-434248270D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3307562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FC4497-AFED-0B92-331F-17841E77D4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4EEACBB-453C-E0F5-DC6F-4008B9F153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E52D4934-FB4B-7319-D1FC-F34A0D7E82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7541096A-24A0-AEBD-4D1A-1B0D1E6471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9F75AC80-DFED-8A8C-241C-56B0B025C57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B98C298A-9B42-EA64-4091-3F4A5AE0F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496246CE-BD94-75B7-571A-9C8DC0D0A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2B8128D5-4FFD-BB2A-1A70-5613D6338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84906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FC5630-22FF-DE03-3EBA-C59540CBBA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4F0B7D2-3122-1C7B-3620-757C27876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E7EC74A-6B43-65E6-EDDC-796D7DAB39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B91E7440-D3C3-4D55-C91B-355EC7EB2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57134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9FBBD335-5EDF-04B9-A112-52B382E5A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F85ABBF1-8928-AA74-7D67-571FF0D6CB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D7F06FF-2193-AC9F-810F-20B3C598FF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183639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044BE2-EAB2-90DC-E7BD-DD96AA5075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F14BE665-CDF3-4A07-8FD3-36DA2D8889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96A1BDD-56AF-C16C-71AE-BE1BE5A1EE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31A7621E-79EE-4506-0583-DC1C28004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4E7F186-A890-936D-B388-3AC3DB138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8401273-6FAF-8C67-4E5E-264E3062D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35131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D461C8-0339-DFF8-10B2-7927DA7DBD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67F111A-74E7-F00A-2461-8A8A1070BE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93CB924-6CD4-B369-B4C3-4CF2929329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1454B6C-C172-4868-6AC1-3534BA611D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1FE943-5804-49C7-9C11-06DBC8916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C0D0DA9-4888-F39F-1866-1026A77FA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56979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A10A9DBC-DB1E-25DE-3CC1-937313792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00ED4D6-7AE1-6AD2-084A-B933564C68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D87761-0584-7515-4AA1-8B3EE0BA2A1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DB0643D-3F94-499D-A305-9689DDFEE174}" type="datetimeFigureOut">
              <a:rPr lang="es-CO" smtClean="0"/>
              <a:t>1/06/2024</a:t>
            </a:fld>
            <a:endParaRPr lang="es-CO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2A986D2-77F8-BE2C-C31C-45619E06761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82E1DB-7EED-9E9B-C007-32DA309638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13E3B07-35DD-4EBD-B40E-350D6A8ED11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278403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>
            <a:extLst>
              <a:ext uri="{FF2B5EF4-FFF2-40B4-BE49-F238E27FC236}">
                <a16:creationId xmlns:a16="http://schemas.microsoft.com/office/drawing/2014/main" id="{CE6C52CB-88C7-CAF4-E837-86B4D98C94B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5008" y="1130543"/>
            <a:ext cx="7289507" cy="2778265"/>
          </a:xfrm>
          <a:prstGeom prst="rect">
            <a:avLst/>
          </a:prstGeom>
        </p:spPr>
      </p:pic>
      <p:sp>
        <p:nvSpPr>
          <p:cNvPr id="4" name="Rectángulo 3">
            <a:extLst>
              <a:ext uri="{FF2B5EF4-FFF2-40B4-BE49-F238E27FC236}">
                <a16:creationId xmlns:a16="http://schemas.microsoft.com/office/drawing/2014/main" id="{1B24DF01-61E4-A917-703B-DF1AC83B3D61}"/>
              </a:ext>
            </a:extLst>
          </p:cNvPr>
          <p:cNvSpPr/>
          <p:nvPr/>
        </p:nvSpPr>
        <p:spPr>
          <a:xfrm>
            <a:off x="4672484" y="1597688"/>
            <a:ext cx="2230734" cy="592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b="1" dirty="0">
                <a:solidFill>
                  <a:schemeClr val="tx1"/>
                </a:solidFill>
              </a:rPr>
              <a:t>PRESIDENCIA</a:t>
            </a:r>
          </a:p>
        </p:txBody>
      </p:sp>
      <p:sp>
        <p:nvSpPr>
          <p:cNvPr id="5" name="Rectángulo 4">
            <a:extLst>
              <a:ext uri="{FF2B5EF4-FFF2-40B4-BE49-F238E27FC236}">
                <a16:creationId xmlns:a16="http://schemas.microsoft.com/office/drawing/2014/main" id="{6D609934-5F74-F1F2-14A3-7B458DF213B3}"/>
              </a:ext>
            </a:extLst>
          </p:cNvPr>
          <p:cNvSpPr/>
          <p:nvPr/>
        </p:nvSpPr>
        <p:spPr>
          <a:xfrm>
            <a:off x="1981200" y="3062234"/>
            <a:ext cx="2230734" cy="592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/>
                </a:solidFill>
              </a:rPr>
              <a:t>SECRETARIA </a:t>
            </a:r>
          </a:p>
          <a:p>
            <a:pPr algn="ctr"/>
            <a:r>
              <a:rPr lang="es-CO" sz="1400" b="1" dirty="0">
                <a:solidFill>
                  <a:schemeClr val="tx1"/>
                </a:solidFill>
              </a:rPr>
              <a:t>GENERAL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F3F57476-CA77-E9E1-71AA-F27DC8F36B7A}"/>
              </a:ext>
            </a:extLst>
          </p:cNvPr>
          <p:cNvSpPr/>
          <p:nvPr/>
        </p:nvSpPr>
        <p:spPr>
          <a:xfrm>
            <a:off x="4592490" y="3062233"/>
            <a:ext cx="2230734" cy="592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/>
                </a:solidFill>
              </a:rPr>
              <a:t>SECRETARIA ADMINISTRATIVA Y FINANCIERA</a:t>
            </a: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5505CBB-BD26-D2FE-53A1-2A9F6560B94A}"/>
              </a:ext>
            </a:extLst>
          </p:cNvPr>
          <p:cNvSpPr/>
          <p:nvPr/>
        </p:nvSpPr>
        <p:spPr>
          <a:xfrm>
            <a:off x="7070510" y="3062232"/>
            <a:ext cx="2230734" cy="5928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CO" sz="1400" b="1" dirty="0">
                <a:solidFill>
                  <a:schemeClr val="tx1"/>
                </a:solidFill>
              </a:rPr>
              <a:t>OFICINA</a:t>
            </a:r>
          </a:p>
          <a:p>
            <a:pPr algn="ctr"/>
            <a:r>
              <a:rPr lang="es-CO" sz="1400" b="1" dirty="0">
                <a:solidFill>
                  <a:schemeClr val="tx1"/>
                </a:solidFill>
              </a:rPr>
              <a:t> JURIDICA</a:t>
            </a:r>
          </a:p>
        </p:txBody>
      </p:sp>
      <p:pic>
        <p:nvPicPr>
          <p:cNvPr id="1026" name="Picture 2" descr="Resolución 9163 | Municipio de Cartago Valle">
            <a:extLst>
              <a:ext uri="{FF2B5EF4-FFF2-40B4-BE49-F238E27FC236}">
                <a16:creationId xmlns:a16="http://schemas.microsoft.com/office/drawing/2014/main" id="{3CC65C60-78CE-AFB9-847F-D7258398A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5141" y="1385363"/>
            <a:ext cx="847211" cy="1017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795302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10</Words>
  <Application>Microsoft Office PowerPoint</Application>
  <PresentationFormat>Panorámica</PresentationFormat>
  <Paragraphs>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JOSE DANIEL RAMIREZ SALDANA</dc:creator>
  <cp:lastModifiedBy>JOSE DANIEL RAMIREZ SALDANA</cp:lastModifiedBy>
  <cp:revision>2</cp:revision>
  <dcterms:created xsi:type="dcterms:W3CDTF">2024-06-01T11:41:26Z</dcterms:created>
  <dcterms:modified xsi:type="dcterms:W3CDTF">2024-06-01T11:47:25Z</dcterms:modified>
</cp:coreProperties>
</file>